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1" autoAdjust="0"/>
    <p:restoredTop sz="94660"/>
  </p:normalViewPr>
  <p:slideViewPr>
    <p:cSldViewPr snapToGrid="0">
      <p:cViewPr varScale="1">
        <p:scale>
          <a:sx n="85" d="100"/>
          <a:sy n="85" d="100"/>
        </p:scale>
        <p:origin x="29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AA39-9201-4C0E-95B3-22C8DE79A6F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41BA-B7F2-4283-8E3B-7173E28A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1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AA39-9201-4C0E-95B3-22C8DE79A6F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41BA-B7F2-4283-8E3B-7173E28A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38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AA39-9201-4C0E-95B3-22C8DE79A6F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41BA-B7F2-4283-8E3B-7173E28A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2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AA39-9201-4C0E-95B3-22C8DE79A6F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41BA-B7F2-4283-8E3B-7173E28A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5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AA39-9201-4C0E-95B3-22C8DE79A6F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41BA-B7F2-4283-8E3B-7173E28A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2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AA39-9201-4C0E-95B3-22C8DE79A6F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41BA-B7F2-4283-8E3B-7173E28A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75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AA39-9201-4C0E-95B3-22C8DE79A6F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41BA-B7F2-4283-8E3B-7173E28A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8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AA39-9201-4C0E-95B3-22C8DE79A6F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41BA-B7F2-4283-8E3B-7173E28A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0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AA39-9201-4C0E-95B3-22C8DE79A6F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41BA-B7F2-4283-8E3B-7173E28A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21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AA39-9201-4C0E-95B3-22C8DE79A6F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41BA-B7F2-4283-8E3B-7173E28A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958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AA39-9201-4C0E-95B3-22C8DE79A6F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441BA-B7F2-4283-8E3B-7173E28A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3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CAA39-9201-4C0E-95B3-22C8DE79A6F2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441BA-B7F2-4283-8E3B-7173E28A5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1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" y="0"/>
            <a:ext cx="6803136" cy="9144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8250" y="416966"/>
            <a:ext cx="629838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Memorial Wreath Laying</a:t>
            </a:r>
          </a:p>
          <a:p>
            <a:pPr algn="ctr"/>
            <a:r>
              <a:rPr lang="en-US" sz="2400" dirty="0" smtClean="0"/>
              <a:t>In Remembrance of the</a:t>
            </a:r>
          </a:p>
          <a:p>
            <a:pPr algn="ctr"/>
            <a:r>
              <a:rPr lang="en-US" sz="3200" dirty="0" smtClean="0"/>
              <a:t>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Anniversary of the LODD of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600" b="1" dirty="0" smtClean="0"/>
              <a:t>FF Bryan “Hammy” Hamilton</a:t>
            </a:r>
            <a:endParaRPr lang="en-US" sz="3600" b="1" dirty="0"/>
          </a:p>
          <a:p>
            <a:pPr algn="ctr"/>
            <a:endParaRPr lang="en-US" sz="36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39" y="3772809"/>
            <a:ext cx="1201247" cy="17457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273" y="3174797"/>
            <a:ext cx="3056568" cy="29417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7" t="26888" r="14378" b="28000"/>
          <a:stretch/>
        </p:blipFill>
        <p:spPr>
          <a:xfrm>
            <a:off x="5252314" y="3848866"/>
            <a:ext cx="1294790" cy="16697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1053" y="6554419"/>
            <a:ext cx="5720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Sunday January 1, </a:t>
            </a:r>
            <a:r>
              <a:rPr lang="en-US" sz="2800" dirty="0" smtClean="0"/>
              <a:t>2023</a:t>
            </a:r>
            <a:endParaRPr lang="en-US" sz="2800" dirty="0" smtClean="0"/>
          </a:p>
          <a:p>
            <a:pPr algn="ctr"/>
            <a:r>
              <a:rPr lang="en-US" sz="2800" dirty="0" smtClean="0"/>
              <a:t>1000hrs</a:t>
            </a:r>
          </a:p>
          <a:p>
            <a:pPr algn="ctr"/>
            <a:r>
              <a:rPr lang="en-US" sz="2800" dirty="0" smtClean="0"/>
              <a:t>Trinity Memorial Gardens</a:t>
            </a:r>
          </a:p>
          <a:p>
            <a:pPr algn="ctr"/>
            <a:r>
              <a:rPr lang="en-US" sz="2800" dirty="0" smtClean="0"/>
              <a:t>Waldorf, MD </a:t>
            </a:r>
          </a:p>
        </p:txBody>
      </p:sp>
    </p:spTree>
    <p:extLst>
      <p:ext uri="{BB962C8B-B14F-4D97-AF65-F5344CB8AC3E}">
        <p14:creationId xmlns:p14="http://schemas.microsoft.com/office/powerpoint/2010/main" val="978179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31</Words>
  <Application>Microsoft Office PowerPoint</Application>
  <PresentationFormat>Letter Paper (8.5x11 in)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Grinder, Kevin D CIV USN COMNAVDIST WASH DC (USA)</dc:creator>
  <cp:lastModifiedBy>Grinder, Kevin D CIV USN COMNAVDIST WASH DC (USA)</cp:lastModifiedBy>
  <cp:revision>5</cp:revision>
  <dcterms:created xsi:type="dcterms:W3CDTF">2021-12-14T15:21:08Z</dcterms:created>
  <dcterms:modified xsi:type="dcterms:W3CDTF">2022-12-19T20:01:41Z</dcterms:modified>
</cp:coreProperties>
</file>